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12"/>
  </p:notesMasterIdLst>
  <p:sldIdLst>
    <p:sldId id="256" r:id="rId2"/>
    <p:sldId id="257" r:id="rId3"/>
    <p:sldId id="274" r:id="rId4"/>
    <p:sldId id="259" r:id="rId5"/>
    <p:sldId id="264" r:id="rId6"/>
    <p:sldId id="265" r:id="rId7"/>
    <p:sldId id="267" r:id="rId8"/>
    <p:sldId id="280" r:id="rId9"/>
    <p:sldId id="276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24" autoAdjust="0"/>
  </p:normalViewPr>
  <p:slideViewPr>
    <p:cSldViewPr>
      <p:cViewPr varScale="1">
        <p:scale>
          <a:sx n="62" d="100"/>
          <a:sy n="62" d="100"/>
        </p:scale>
        <p:origin x="140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6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147C0E-619A-4F63-86CE-26F79269C67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65F8434-E705-46E0-AD7A-A0C1812732A4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LOCAL DATASET</a:t>
          </a:r>
        </a:p>
      </dgm:t>
    </dgm:pt>
    <dgm:pt modelId="{766B033A-B18B-446B-9281-4B02A5DBBD1C}" type="parTrans" cxnId="{402B559D-9711-4BDE-82A4-BDC5D01AD164}">
      <dgm:prSet/>
      <dgm:spPr/>
      <dgm:t>
        <a:bodyPr/>
        <a:lstStyle/>
        <a:p>
          <a:endParaRPr lang="en-US"/>
        </a:p>
      </dgm:t>
    </dgm:pt>
    <dgm:pt modelId="{D58EA6FB-CCE2-49F5-8EC8-A90C7FAB240D}" type="sibTrans" cxnId="{402B559D-9711-4BDE-82A4-BDC5D01AD164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8A15ED0B-F5C3-4600-B726-A7532B36D32B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TRAINED DATA BY ALGORITHMS</a:t>
          </a:r>
        </a:p>
      </dgm:t>
    </dgm:pt>
    <dgm:pt modelId="{8BAF6E23-D6FE-45A1-8000-D50AC53F1AEC}" type="parTrans" cxnId="{12A4D083-B99E-4992-AF35-25E854CF5647}">
      <dgm:prSet/>
      <dgm:spPr/>
      <dgm:t>
        <a:bodyPr/>
        <a:lstStyle/>
        <a:p>
          <a:endParaRPr lang="en-US"/>
        </a:p>
      </dgm:t>
    </dgm:pt>
    <dgm:pt modelId="{6AA4AA70-1E9A-4AFA-A4AB-EF218FD8D076}" type="sibTrans" cxnId="{12A4D083-B99E-4992-AF35-25E854CF5647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267D29CF-8327-46A7-B3DE-74E23C4EF29E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LOAD MODEL TO DISK</a:t>
          </a:r>
        </a:p>
      </dgm:t>
    </dgm:pt>
    <dgm:pt modelId="{E74AE41A-EE61-4B42-A6DA-26CABB0CBAFE}" type="parTrans" cxnId="{38DDDC3B-F09E-4D2C-9555-E4278F10C47D}">
      <dgm:prSet/>
      <dgm:spPr/>
      <dgm:t>
        <a:bodyPr/>
        <a:lstStyle/>
        <a:p>
          <a:endParaRPr lang="en-US"/>
        </a:p>
      </dgm:t>
    </dgm:pt>
    <dgm:pt modelId="{48EA5F2A-F223-4961-8868-1C5659FF2EAE}" type="sibTrans" cxnId="{38DDDC3B-F09E-4D2C-9555-E4278F10C47D}">
      <dgm:prSet/>
      <dgm:spPr/>
      <dgm:t>
        <a:bodyPr/>
        <a:lstStyle/>
        <a:p>
          <a:endParaRPr lang="en-US"/>
        </a:p>
      </dgm:t>
    </dgm:pt>
    <dgm:pt modelId="{12AEA27C-C7D1-4E6D-8B44-0FF74B70BDBF}" type="pres">
      <dgm:prSet presAssocID="{8E147C0E-619A-4F63-86CE-26F79269C67B}" presName="Name0" presStyleCnt="0">
        <dgm:presLayoutVars>
          <dgm:dir/>
          <dgm:resizeHandles val="exact"/>
        </dgm:presLayoutVars>
      </dgm:prSet>
      <dgm:spPr/>
    </dgm:pt>
    <dgm:pt modelId="{5EEDC5CE-397F-47CD-96CB-C2B729CB431C}" type="pres">
      <dgm:prSet presAssocID="{465F8434-E705-46E0-AD7A-A0C1812732A4}" presName="node" presStyleLbl="node1" presStyleIdx="0" presStyleCnt="3">
        <dgm:presLayoutVars>
          <dgm:bulletEnabled val="1"/>
        </dgm:presLayoutVars>
      </dgm:prSet>
      <dgm:spPr/>
    </dgm:pt>
    <dgm:pt modelId="{E99243B1-5920-4D1E-B23F-F8A32F4B370B}" type="pres">
      <dgm:prSet presAssocID="{D58EA6FB-CCE2-49F5-8EC8-A90C7FAB240D}" presName="sibTrans" presStyleLbl="sibTrans2D1" presStyleIdx="0" presStyleCnt="2"/>
      <dgm:spPr/>
    </dgm:pt>
    <dgm:pt modelId="{68C75306-6230-471B-9888-35D1FF0B5CA3}" type="pres">
      <dgm:prSet presAssocID="{D58EA6FB-CCE2-49F5-8EC8-A90C7FAB240D}" presName="connectorText" presStyleLbl="sibTrans2D1" presStyleIdx="0" presStyleCnt="2"/>
      <dgm:spPr/>
    </dgm:pt>
    <dgm:pt modelId="{AAE5E098-8AA1-403F-B0F6-1046BEAA9CA2}" type="pres">
      <dgm:prSet presAssocID="{8A15ED0B-F5C3-4600-B726-A7532B36D32B}" presName="node" presStyleLbl="node1" presStyleIdx="1" presStyleCnt="3">
        <dgm:presLayoutVars>
          <dgm:bulletEnabled val="1"/>
        </dgm:presLayoutVars>
      </dgm:prSet>
      <dgm:spPr/>
    </dgm:pt>
    <dgm:pt modelId="{67DBA87B-2792-40EB-878B-B6CE8FB22B2E}" type="pres">
      <dgm:prSet presAssocID="{6AA4AA70-1E9A-4AFA-A4AB-EF218FD8D076}" presName="sibTrans" presStyleLbl="sibTrans2D1" presStyleIdx="1" presStyleCnt="2"/>
      <dgm:spPr/>
    </dgm:pt>
    <dgm:pt modelId="{8746378A-3D32-4F73-8448-7F1ADBEB14C6}" type="pres">
      <dgm:prSet presAssocID="{6AA4AA70-1E9A-4AFA-A4AB-EF218FD8D076}" presName="connectorText" presStyleLbl="sibTrans2D1" presStyleIdx="1" presStyleCnt="2"/>
      <dgm:spPr/>
    </dgm:pt>
    <dgm:pt modelId="{F0950CD7-7C64-4951-A8D0-414ACC36B6A1}" type="pres">
      <dgm:prSet presAssocID="{267D29CF-8327-46A7-B3DE-74E23C4EF29E}" presName="node" presStyleLbl="node1" presStyleIdx="2" presStyleCnt="3" custLinFactNeighborX="8429">
        <dgm:presLayoutVars>
          <dgm:bulletEnabled val="1"/>
        </dgm:presLayoutVars>
      </dgm:prSet>
      <dgm:spPr/>
    </dgm:pt>
  </dgm:ptLst>
  <dgm:cxnLst>
    <dgm:cxn modelId="{15015D18-D2FA-4D52-A8F8-44D0573F3352}" type="presOf" srcId="{D58EA6FB-CCE2-49F5-8EC8-A90C7FAB240D}" destId="{E99243B1-5920-4D1E-B23F-F8A32F4B370B}" srcOrd="0" destOrd="0" presId="urn:microsoft.com/office/officeart/2005/8/layout/process1"/>
    <dgm:cxn modelId="{38DDDC3B-F09E-4D2C-9555-E4278F10C47D}" srcId="{8E147C0E-619A-4F63-86CE-26F79269C67B}" destId="{267D29CF-8327-46A7-B3DE-74E23C4EF29E}" srcOrd="2" destOrd="0" parTransId="{E74AE41A-EE61-4B42-A6DA-26CABB0CBAFE}" sibTransId="{48EA5F2A-F223-4961-8868-1C5659FF2EAE}"/>
    <dgm:cxn modelId="{9F63773F-C431-4596-94E2-C3E256D278C8}" type="presOf" srcId="{465F8434-E705-46E0-AD7A-A0C1812732A4}" destId="{5EEDC5CE-397F-47CD-96CB-C2B729CB431C}" srcOrd="0" destOrd="0" presId="urn:microsoft.com/office/officeart/2005/8/layout/process1"/>
    <dgm:cxn modelId="{F5FAFC44-F46C-42CA-B13F-18EB63FC5C79}" type="presOf" srcId="{8E147C0E-619A-4F63-86CE-26F79269C67B}" destId="{12AEA27C-C7D1-4E6D-8B44-0FF74B70BDBF}" srcOrd="0" destOrd="0" presId="urn:microsoft.com/office/officeart/2005/8/layout/process1"/>
    <dgm:cxn modelId="{CDA40147-0481-49A3-ACAB-BEF692FC083E}" type="presOf" srcId="{6AA4AA70-1E9A-4AFA-A4AB-EF218FD8D076}" destId="{67DBA87B-2792-40EB-878B-B6CE8FB22B2E}" srcOrd="0" destOrd="0" presId="urn:microsoft.com/office/officeart/2005/8/layout/process1"/>
    <dgm:cxn modelId="{F860116F-489B-4D6F-90F0-8F1031B1C0D1}" type="presOf" srcId="{6AA4AA70-1E9A-4AFA-A4AB-EF218FD8D076}" destId="{8746378A-3D32-4F73-8448-7F1ADBEB14C6}" srcOrd="1" destOrd="0" presId="urn:microsoft.com/office/officeart/2005/8/layout/process1"/>
    <dgm:cxn modelId="{12A4D083-B99E-4992-AF35-25E854CF5647}" srcId="{8E147C0E-619A-4F63-86CE-26F79269C67B}" destId="{8A15ED0B-F5C3-4600-B726-A7532B36D32B}" srcOrd="1" destOrd="0" parTransId="{8BAF6E23-D6FE-45A1-8000-D50AC53F1AEC}" sibTransId="{6AA4AA70-1E9A-4AFA-A4AB-EF218FD8D076}"/>
    <dgm:cxn modelId="{04E29C90-58CF-4993-A8A6-6CB21EBD0B1F}" type="presOf" srcId="{267D29CF-8327-46A7-B3DE-74E23C4EF29E}" destId="{F0950CD7-7C64-4951-A8D0-414ACC36B6A1}" srcOrd="0" destOrd="0" presId="urn:microsoft.com/office/officeart/2005/8/layout/process1"/>
    <dgm:cxn modelId="{402B559D-9711-4BDE-82A4-BDC5D01AD164}" srcId="{8E147C0E-619A-4F63-86CE-26F79269C67B}" destId="{465F8434-E705-46E0-AD7A-A0C1812732A4}" srcOrd="0" destOrd="0" parTransId="{766B033A-B18B-446B-9281-4B02A5DBBD1C}" sibTransId="{D58EA6FB-CCE2-49F5-8EC8-A90C7FAB240D}"/>
    <dgm:cxn modelId="{466BBDCC-AA7F-4CF1-B4E0-6853FF43D3D7}" type="presOf" srcId="{8A15ED0B-F5C3-4600-B726-A7532B36D32B}" destId="{AAE5E098-8AA1-403F-B0F6-1046BEAA9CA2}" srcOrd="0" destOrd="0" presId="urn:microsoft.com/office/officeart/2005/8/layout/process1"/>
    <dgm:cxn modelId="{4318BCF7-A0E5-4685-82DB-38B20F9F322D}" type="presOf" srcId="{D58EA6FB-CCE2-49F5-8EC8-A90C7FAB240D}" destId="{68C75306-6230-471B-9888-35D1FF0B5CA3}" srcOrd="1" destOrd="0" presId="urn:microsoft.com/office/officeart/2005/8/layout/process1"/>
    <dgm:cxn modelId="{D8B34DB1-1DD8-4FF0-B35F-2A06FCD90ED2}" type="presParOf" srcId="{12AEA27C-C7D1-4E6D-8B44-0FF74B70BDBF}" destId="{5EEDC5CE-397F-47CD-96CB-C2B729CB431C}" srcOrd="0" destOrd="0" presId="urn:microsoft.com/office/officeart/2005/8/layout/process1"/>
    <dgm:cxn modelId="{F53A7601-2846-4642-B21D-4C3003C0DD13}" type="presParOf" srcId="{12AEA27C-C7D1-4E6D-8B44-0FF74B70BDBF}" destId="{E99243B1-5920-4D1E-B23F-F8A32F4B370B}" srcOrd="1" destOrd="0" presId="urn:microsoft.com/office/officeart/2005/8/layout/process1"/>
    <dgm:cxn modelId="{FCD146B1-FAF8-442F-8ECA-696807217498}" type="presParOf" srcId="{E99243B1-5920-4D1E-B23F-F8A32F4B370B}" destId="{68C75306-6230-471B-9888-35D1FF0B5CA3}" srcOrd="0" destOrd="0" presId="urn:microsoft.com/office/officeart/2005/8/layout/process1"/>
    <dgm:cxn modelId="{52995293-4DB3-4E5A-B381-54D844D69E9B}" type="presParOf" srcId="{12AEA27C-C7D1-4E6D-8B44-0FF74B70BDBF}" destId="{AAE5E098-8AA1-403F-B0F6-1046BEAA9CA2}" srcOrd="2" destOrd="0" presId="urn:microsoft.com/office/officeart/2005/8/layout/process1"/>
    <dgm:cxn modelId="{A1A2B949-5CF6-45C7-9541-537E9FCCE15D}" type="presParOf" srcId="{12AEA27C-C7D1-4E6D-8B44-0FF74B70BDBF}" destId="{67DBA87B-2792-40EB-878B-B6CE8FB22B2E}" srcOrd="3" destOrd="0" presId="urn:microsoft.com/office/officeart/2005/8/layout/process1"/>
    <dgm:cxn modelId="{9D5A30A6-FFBA-499B-8F03-989084B9DDBA}" type="presParOf" srcId="{67DBA87B-2792-40EB-878B-B6CE8FB22B2E}" destId="{8746378A-3D32-4F73-8448-7F1ADBEB14C6}" srcOrd="0" destOrd="0" presId="urn:microsoft.com/office/officeart/2005/8/layout/process1"/>
    <dgm:cxn modelId="{208CC7EC-9A37-4E1D-9C03-74C14272D47F}" type="presParOf" srcId="{12AEA27C-C7D1-4E6D-8B44-0FF74B70BDBF}" destId="{F0950CD7-7C64-4951-A8D0-414ACC36B6A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34CF4-032C-4FA7-8C51-3F3D7EEA92F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AD0655-F4E9-4152-89EB-E5910A7DCF20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LOAD TRAINED MODEL</a:t>
          </a:r>
        </a:p>
      </dgm:t>
    </dgm:pt>
    <dgm:pt modelId="{CE9F82D3-93C2-4C84-A541-0F9694E309CA}" type="parTrans" cxnId="{17578F4C-95D9-4785-87C1-6221973B9DA2}">
      <dgm:prSet/>
      <dgm:spPr/>
      <dgm:t>
        <a:bodyPr/>
        <a:lstStyle/>
        <a:p>
          <a:endParaRPr lang="en-US"/>
        </a:p>
      </dgm:t>
    </dgm:pt>
    <dgm:pt modelId="{1FB95592-18E8-4C8C-9875-06689D83A730}" type="sibTrans" cxnId="{17578F4C-95D9-4785-87C1-6221973B9DA2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14ED47D5-84CA-4838-8EF2-6EA185199FA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DETECT FACE IN CAPTURING VIDEO</a:t>
          </a:r>
        </a:p>
      </dgm:t>
    </dgm:pt>
    <dgm:pt modelId="{8606D5F6-5F2B-484B-9863-D1703E4537F3}" type="parTrans" cxnId="{3F54ED9C-968C-467B-9056-AEDB46630D77}">
      <dgm:prSet/>
      <dgm:spPr/>
      <dgm:t>
        <a:bodyPr/>
        <a:lstStyle/>
        <a:p>
          <a:endParaRPr lang="en-US"/>
        </a:p>
      </dgm:t>
    </dgm:pt>
    <dgm:pt modelId="{E13E00E3-154E-4E7C-BF5C-7C1920543E3C}" type="sibTrans" cxnId="{3F54ED9C-968C-467B-9056-AEDB46630D77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BE6ED675-9733-4859-8DFB-B55E0AC05B81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EXTRACT EACH FACE ROI</a:t>
          </a:r>
        </a:p>
      </dgm:t>
    </dgm:pt>
    <dgm:pt modelId="{E660C9F7-938D-4BF4-B29B-BA5A288017F1}" type="parTrans" cxnId="{97CD8FEB-51A7-44DE-BCBC-A51C115EAA24}">
      <dgm:prSet/>
      <dgm:spPr/>
      <dgm:t>
        <a:bodyPr/>
        <a:lstStyle/>
        <a:p>
          <a:endParaRPr lang="en-US"/>
        </a:p>
      </dgm:t>
    </dgm:pt>
    <dgm:pt modelId="{6570BDEB-4987-4A04-ABA5-44A1B6F7D98A}" type="sibTrans" cxnId="{97CD8FEB-51A7-44DE-BCBC-A51C115EAA24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592BAFCC-58CA-47E8-AE40-7FF16D50330E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APPLY TRAINED CLASSIFY ALGO</a:t>
          </a:r>
        </a:p>
      </dgm:t>
    </dgm:pt>
    <dgm:pt modelId="{13A85323-F28C-4F33-8830-A4A66E27EF07}" type="parTrans" cxnId="{A46D1B63-4EA4-408D-8A41-D891EDA046B1}">
      <dgm:prSet/>
      <dgm:spPr/>
      <dgm:t>
        <a:bodyPr/>
        <a:lstStyle/>
        <a:p>
          <a:endParaRPr lang="en-US"/>
        </a:p>
      </dgm:t>
    </dgm:pt>
    <dgm:pt modelId="{2125B597-BBA3-40C7-8C92-8A6AEE0B9578}" type="sibTrans" cxnId="{A46D1B63-4EA4-408D-8A41-D891EDA046B1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B9C1145B-F0DC-4287-8B9E-6EC6A9FAFDB9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RESULTS WHETHER PERSONS FOLLOW PRECAUTIONS OR NOT</a:t>
          </a:r>
        </a:p>
      </dgm:t>
    </dgm:pt>
    <dgm:pt modelId="{F5A653F0-1BAA-4C0E-8125-C9A43254FA3F}" type="parTrans" cxnId="{EAE2BA85-4A05-40D0-88DA-846BAFE3D3E1}">
      <dgm:prSet/>
      <dgm:spPr/>
      <dgm:t>
        <a:bodyPr/>
        <a:lstStyle/>
        <a:p>
          <a:endParaRPr lang="en-US"/>
        </a:p>
      </dgm:t>
    </dgm:pt>
    <dgm:pt modelId="{65316AFC-60BD-4067-9959-70F19D425EA9}" type="sibTrans" cxnId="{EAE2BA85-4A05-40D0-88DA-846BAFE3D3E1}">
      <dgm:prSet/>
      <dgm:spPr/>
      <dgm:t>
        <a:bodyPr/>
        <a:lstStyle/>
        <a:p>
          <a:endParaRPr lang="en-US"/>
        </a:p>
      </dgm:t>
    </dgm:pt>
    <dgm:pt modelId="{9382D14D-846A-47DC-826E-AFEE7378D23C}" type="pres">
      <dgm:prSet presAssocID="{64334CF4-032C-4FA7-8C51-3F3D7EEA92FD}" presName="diagram" presStyleCnt="0">
        <dgm:presLayoutVars>
          <dgm:dir/>
          <dgm:resizeHandles val="exact"/>
        </dgm:presLayoutVars>
      </dgm:prSet>
      <dgm:spPr/>
    </dgm:pt>
    <dgm:pt modelId="{C4C3216E-E816-4F53-8050-6EBBFC8553DF}" type="pres">
      <dgm:prSet presAssocID="{88AD0655-F4E9-4152-89EB-E5910A7DCF20}" presName="node" presStyleLbl="node1" presStyleIdx="0" presStyleCnt="5" custLinFactNeighborX="2474" custLinFactNeighborY="-18386">
        <dgm:presLayoutVars>
          <dgm:bulletEnabled val="1"/>
        </dgm:presLayoutVars>
      </dgm:prSet>
      <dgm:spPr/>
    </dgm:pt>
    <dgm:pt modelId="{ED86F058-991D-4ADF-8E83-FCEDF302C7A5}" type="pres">
      <dgm:prSet presAssocID="{1FB95592-18E8-4C8C-9875-06689D83A730}" presName="sibTrans" presStyleLbl="sibTrans2D1" presStyleIdx="0" presStyleCnt="4"/>
      <dgm:spPr/>
    </dgm:pt>
    <dgm:pt modelId="{BBF464A7-343D-47AD-9C9A-4198EF4C711D}" type="pres">
      <dgm:prSet presAssocID="{1FB95592-18E8-4C8C-9875-06689D83A730}" presName="connectorText" presStyleLbl="sibTrans2D1" presStyleIdx="0" presStyleCnt="4"/>
      <dgm:spPr/>
    </dgm:pt>
    <dgm:pt modelId="{0C639C67-10B8-491E-AFC9-5EEEA92A24C6}" type="pres">
      <dgm:prSet presAssocID="{14ED47D5-84CA-4838-8EF2-6EA185199FA5}" presName="node" presStyleLbl="node1" presStyleIdx="1" presStyleCnt="5" custLinFactNeighborX="843" custLinFactNeighborY="-6249">
        <dgm:presLayoutVars>
          <dgm:bulletEnabled val="1"/>
        </dgm:presLayoutVars>
      </dgm:prSet>
      <dgm:spPr/>
    </dgm:pt>
    <dgm:pt modelId="{73D5FD3D-FCB2-404C-B046-C9BE45C9798D}" type="pres">
      <dgm:prSet presAssocID="{E13E00E3-154E-4E7C-BF5C-7C1920543E3C}" presName="sibTrans" presStyleLbl="sibTrans2D1" presStyleIdx="1" presStyleCnt="4"/>
      <dgm:spPr/>
    </dgm:pt>
    <dgm:pt modelId="{86CFD5EA-0026-4FF1-B891-ED883F2FBF6A}" type="pres">
      <dgm:prSet presAssocID="{E13E00E3-154E-4E7C-BF5C-7C1920543E3C}" presName="connectorText" presStyleLbl="sibTrans2D1" presStyleIdx="1" presStyleCnt="4"/>
      <dgm:spPr/>
    </dgm:pt>
    <dgm:pt modelId="{BBF3A49E-E4B7-4722-A66E-F560C87437C8}" type="pres">
      <dgm:prSet presAssocID="{BE6ED675-9733-4859-8DFB-B55E0AC05B81}" presName="node" presStyleLbl="node1" presStyleIdx="2" presStyleCnt="5">
        <dgm:presLayoutVars>
          <dgm:bulletEnabled val="1"/>
        </dgm:presLayoutVars>
      </dgm:prSet>
      <dgm:spPr/>
    </dgm:pt>
    <dgm:pt modelId="{6ED2A57D-2EB8-415C-BF38-09EC47D09997}" type="pres">
      <dgm:prSet presAssocID="{6570BDEB-4987-4A04-ABA5-44A1B6F7D98A}" presName="sibTrans" presStyleLbl="sibTrans2D1" presStyleIdx="2" presStyleCnt="4" custAng="21260232" custScaleX="125110" custScaleY="98024" custLinFactNeighborX="18619" custLinFactNeighborY="7960"/>
      <dgm:spPr/>
    </dgm:pt>
    <dgm:pt modelId="{9DDFC63E-95B5-4EBE-93B6-1D1140B430BF}" type="pres">
      <dgm:prSet presAssocID="{6570BDEB-4987-4A04-ABA5-44A1B6F7D98A}" presName="connectorText" presStyleLbl="sibTrans2D1" presStyleIdx="2" presStyleCnt="4"/>
      <dgm:spPr/>
    </dgm:pt>
    <dgm:pt modelId="{E8494F8C-DDED-4988-A29A-A92CF83EAB37}" type="pres">
      <dgm:prSet presAssocID="{592BAFCC-58CA-47E8-AE40-7FF16D50330E}" presName="node" presStyleLbl="node1" presStyleIdx="3" presStyleCnt="5" custLinFactNeighborX="-9702" custLinFactNeighborY="-3593">
        <dgm:presLayoutVars>
          <dgm:bulletEnabled val="1"/>
        </dgm:presLayoutVars>
      </dgm:prSet>
      <dgm:spPr/>
    </dgm:pt>
    <dgm:pt modelId="{B9E46199-0706-4BD9-9836-35F3F09F5DD7}" type="pres">
      <dgm:prSet presAssocID="{2125B597-BBA3-40C7-8C92-8A6AEE0B9578}" presName="sibTrans" presStyleLbl="sibTrans2D1" presStyleIdx="3" presStyleCnt="4"/>
      <dgm:spPr/>
    </dgm:pt>
    <dgm:pt modelId="{26B986FF-8F34-4631-987F-CCCE2BE2CE66}" type="pres">
      <dgm:prSet presAssocID="{2125B597-BBA3-40C7-8C92-8A6AEE0B9578}" presName="connectorText" presStyleLbl="sibTrans2D1" presStyleIdx="3" presStyleCnt="4"/>
      <dgm:spPr/>
    </dgm:pt>
    <dgm:pt modelId="{0AE9C7E2-87E6-4B49-AE3C-82F8B34C8E88}" type="pres">
      <dgm:prSet presAssocID="{B9C1145B-F0DC-4287-8B9E-6EC6A9FAFDB9}" presName="node" presStyleLbl="node1" presStyleIdx="4" presStyleCnt="5">
        <dgm:presLayoutVars>
          <dgm:bulletEnabled val="1"/>
        </dgm:presLayoutVars>
      </dgm:prSet>
      <dgm:spPr/>
    </dgm:pt>
  </dgm:ptLst>
  <dgm:cxnLst>
    <dgm:cxn modelId="{55F35625-AE6D-43E7-AF8A-F9A2D0EC6C21}" type="presOf" srcId="{1FB95592-18E8-4C8C-9875-06689D83A730}" destId="{BBF464A7-343D-47AD-9C9A-4198EF4C711D}" srcOrd="1" destOrd="0" presId="urn:microsoft.com/office/officeart/2005/8/layout/process5"/>
    <dgm:cxn modelId="{A46D1B63-4EA4-408D-8A41-D891EDA046B1}" srcId="{64334CF4-032C-4FA7-8C51-3F3D7EEA92FD}" destId="{592BAFCC-58CA-47E8-AE40-7FF16D50330E}" srcOrd="3" destOrd="0" parTransId="{13A85323-F28C-4F33-8830-A4A66E27EF07}" sibTransId="{2125B597-BBA3-40C7-8C92-8A6AEE0B9578}"/>
    <dgm:cxn modelId="{79F6E867-3CA9-48CC-8923-D1DA4FFB11EB}" type="presOf" srcId="{64334CF4-032C-4FA7-8C51-3F3D7EEA92FD}" destId="{9382D14D-846A-47DC-826E-AFEE7378D23C}" srcOrd="0" destOrd="0" presId="urn:microsoft.com/office/officeart/2005/8/layout/process5"/>
    <dgm:cxn modelId="{17578F4C-95D9-4785-87C1-6221973B9DA2}" srcId="{64334CF4-032C-4FA7-8C51-3F3D7EEA92FD}" destId="{88AD0655-F4E9-4152-89EB-E5910A7DCF20}" srcOrd="0" destOrd="0" parTransId="{CE9F82D3-93C2-4C84-A541-0F9694E309CA}" sibTransId="{1FB95592-18E8-4C8C-9875-06689D83A730}"/>
    <dgm:cxn modelId="{1580B66F-A28D-44A9-8CEB-D7587D290F58}" type="presOf" srcId="{E13E00E3-154E-4E7C-BF5C-7C1920543E3C}" destId="{86CFD5EA-0026-4FF1-B891-ED883F2FBF6A}" srcOrd="1" destOrd="0" presId="urn:microsoft.com/office/officeart/2005/8/layout/process5"/>
    <dgm:cxn modelId="{35C62B51-AAAC-435F-9CB5-7437206FA38C}" type="presOf" srcId="{E13E00E3-154E-4E7C-BF5C-7C1920543E3C}" destId="{73D5FD3D-FCB2-404C-B046-C9BE45C9798D}" srcOrd="0" destOrd="0" presId="urn:microsoft.com/office/officeart/2005/8/layout/process5"/>
    <dgm:cxn modelId="{76CEF15A-1080-4839-AC5A-D54E7DBBE7D9}" type="presOf" srcId="{2125B597-BBA3-40C7-8C92-8A6AEE0B9578}" destId="{26B986FF-8F34-4631-987F-CCCE2BE2CE66}" srcOrd="1" destOrd="0" presId="urn:microsoft.com/office/officeart/2005/8/layout/process5"/>
    <dgm:cxn modelId="{EAD06D80-EE31-4FF1-BE69-0EF9A7363E38}" type="presOf" srcId="{592BAFCC-58CA-47E8-AE40-7FF16D50330E}" destId="{E8494F8C-DDED-4988-A29A-A92CF83EAB37}" srcOrd="0" destOrd="0" presId="urn:microsoft.com/office/officeart/2005/8/layout/process5"/>
    <dgm:cxn modelId="{EAE2BA85-4A05-40D0-88DA-846BAFE3D3E1}" srcId="{64334CF4-032C-4FA7-8C51-3F3D7EEA92FD}" destId="{B9C1145B-F0DC-4287-8B9E-6EC6A9FAFDB9}" srcOrd="4" destOrd="0" parTransId="{F5A653F0-1BAA-4C0E-8125-C9A43254FA3F}" sibTransId="{65316AFC-60BD-4067-9959-70F19D425EA9}"/>
    <dgm:cxn modelId="{CD1E0A8F-2300-4720-A1EA-FD12B587C00F}" type="presOf" srcId="{2125B597-BBA3-40C7-8C92-8A6AEE0B9578}" destId="{B9E46199-0706-4BD9-9836-35F3F09F5DD7}" srcOrd="0" destOrd="0" presId="urn:microsoft.com/office/officeart/2005/8/layout/process5"/>
    <dgm:cxn modelId="{547C4094-7ECD-44ED-ACD1-E4106BE0CAC8}" type="presOf" srcId="{BE6ED675-9733-4859-8DFB-B55E0AC05B81}" destId="{BBF3A49E-E4B7-4722-A66E-F560C87437C8}" srcOrd="0" destOrd="0" presId="urn:microsoft.com/office/officeart/2005/8/layout/process5"/>
    <dgm:cxn modelId="{3F54ED9C-968C-467B-9056-AEDB46630D77}" srcId="{64334CF4-032C-4FA7-8C51-3F3D7EEA92FD}" destId="{14ED47D5-84CA-4838-8EF2-6EA185199FA5}" srcOrd="1" destOrd="0" parTransId="{8606D5F6-5F2B-484B-9863-D1703E4537F3}" sibTransId="{E13E00E3-154E-4E7C-BF5C-7C1920543E3C}"/>
    <dgm:cxn modelId="{8E3B7CCF-64A9-4E8D-911F-DA1F0C84EA58}" type="presOf" srcId="{6570BDEB-4987-4A04-ABA5-44A1B6F7D98A}" destId="{6ED2A57D-2EB8-415C-BF38-09EC47D09997}" srcOrd="0" destOrd="0" presId="urn:microsoft.com/office/officeart/2005/8/layout/process5"/>
    <dgm:cxn modelId="{615C71D6-549D-4F51-9C73-1FCB9C9CDD84}" type="presOf" srcId="{1FB95592-18E8-4C8C-9875-06689D83A730}" destId="{ED86F058-991D-4ADF-8E83-FCEDF302C7A5}" srcOrd="0" destOrd="0" presId="urn:microsoft.com/office/officeart/2005/8/layout/process5"/>
    <dgm:cxn modelId="{3E7559E4-7B78-4255-B752-2D49644DEBCF}" type="presOf" srcId="{14ED47D5-84CA-4838-8EF2-6EA185199FA5}" destId="{0C639C67-10B8-491E-AFC9-5EEEA92A24C6}" srcOrd="0" destOrd="0" presId="urn:microsoft.com/office/officeart/2005/8/layout/process5"/>
    <dgm:cxn modelId="{439934E6-E310-41CB-9C65-CA2A14BEAB09}" type="presOf" srcId="{88AD0655-F4E9-4152-89EB-E5910A7DCF20}" destId="{C4C3216E-E816-4F53-8050-6EBBFC8553DF}" srcOrd="0" destOrd="0" presId="urn:microsoft.com/office/officeart/2005/8/layout/process5"/>
    <dgm:cxn modelId="{20F47CEA-7BB0-4B4D-A9FB-72721D6C85EF}" type="presOf" srcId="{6570BDEB-4987-4A04-ABA5-44A1B6F7D98A}" destId="{9DDFC63E-95B5-4EBE-93B6-1D1140B430BF}" srcOrd="1" destOrd="0" presId="urn:microsoft.com/office/officeart/2005/8/layout/process5"/>
    <dgm:cxn modelId="{97CD8FEB-51A7-44DE-BCBC-A51C115EAA24}" srcId="{64334CF4-032C-4FA7-8C51-3F3D7EEA92FD}" destId="{BE6ED675-9733-4859-8DFB-B55E0AC05B81}" srcOrd="2" destOrd="0" parTransId="{E660C9F7-938D-4BF4-B29B-BA5A288017F1}" sibTransId="{6570BDEB-4987-4A04-ABA5-44A1B6F7D98A}"/>
    <dgm:cxn modelId="{5C1913F6-39F6-470E-8F70-559EE7F2D50F}" type="presOf" srcId="{B9C1145B-F0DC-4287-8B9E-6EC6A9FAFDB9}" destId="{0AE9C7E2-87E6-4B49-AE3C-82F8B34C8E88}" srcOrd="0" destOrd="0" presId="urn:microsoft.com/office/officeart/2005/8/layout/process5"/>
    <dgm:cxn modelId="{90FC68C9-51C9-41F4-A71A-2F6F155B7DA7}" type="presParOf" srcId="{9382D14D-846A-47DC-826E-AFEE7378D23C}" destId="{C4C3216E-E816-4F53-8050-6EBBFC8553DF}" srcOrd="0" destOrd="0" presId="urn:microsoft.com/office/officeart/2005/8/layout/process5"/>
    <dgm:cxn modelId="{D770C653-6E7A-4F5A-A782-DC12C8E591E7}" type="presParOf" srcId="{9382D14D-846A-47DC-826E-AFEE7378D23C}" destId="{ED86F058-991D-4ADF-8E83-FCEDF302C7A5}" srcOrd="1" destOrd="0" presId="urn:microsoft.com/office/officeart/2005/8/layout/process5"/>
    <dgm:cxn modelId="{CACA9FA5-5585-491B-B342-8D6E467C9AF2}" type="presParOf" srcId="{ED86F058-991D-4ADF-8E83-FCEDF302C7A5}" destId="{BBF464A7-343D-47AD-9C9A-4198EF4C711D}" srcOrd="0" destOrd="0" presId="urn:microsoft.com/office/officeart/2005/8/layout/process5"/>
    <dgm:cxn modelId="{2FE1FB5E-6796-4EE9-8510-73CBD8FFCA6B}" type="presParOf" srcId="{9382D14D-846A-47DC-826E-AFEE7378D23C}" destId="{0C639C67-10B8-491E-AFC9-5EEEA92A24C6}" srcOrd="2" destOrd="0" presId="urn:microsoft.com/office/officeart/2005/8/layout/process5"/>
    <dgm:cxn modelId="{68963E75-C0F7-462E-806D-27BCF6A3BA31}" type="presParOf" srcId="{9382D14D-846A-47DC-826E-AFEE7378D23C}" destId="{73D5FD3D-FCB2-404C-B046-C9BE45C9798D}" srcOrd="3" destOrd="0" presId="urn:microsoft.com/office/officeart/2005/8/layout/process5"/>
    <dgm:cxn modelId="{5AF21EB5-8D89-47BE-BF48-4E4893F9F117}" type="presParOf" srcId="{73D5FD3D-FCB2-404C-B046-C9BE45C9798D}" destId="{86CFD5EA-0026-4FF1-B891-ED883F2FBF6A}" srcOrd="0" destOrd="0" presId="urn:microsoft.com/office/officeart/2005/8/layout/process5"/>
    <dgm:cxn modelId="{95AE1205-5C52-4D81-A6E2-CD18771FCAE5}" type="presParOf" srcId="{9382D14D-846A-47DC-826E-AFEE7378D23C}" destId="{BBF3A49E-E4B7-4722-A66E-F560C87437C8}" srcOrd="4" destOrd="0" presId="urn:microsoft.com/office/officeart/2005/8/layout/process5"/>
    <dgm:cxn modelId="{01A82C74-5045-4304-BD40-FD71D5DAFDAB}" type="presParOf" srcId="{9382D14D-846A-47DC-826E-AFEE7378D23C}" destId="{6ED2A57D-2EB8-415C-BF38-09EC47D09997}" srcOrd="5" destOrd="0" presId="urn:microsoft.com/office/officeart/2005/8/layout/process5"/>
    <dgm:cxn modelId="{BFA9C90D-01DF-473A-9444-52805211D2C3}" type="presParOf" srcId="{6ED2A57D-2EB8-415C-BF38-09EC47D09997}" destId="{9DDFC63E-95B5-4EBE-93B6-1D1140B430BF}" srcOrd="0" destOrd="0" presId="urn:microsoft.com/office/officeart/2005/8/layout/process5"/>
    <dgm:cxn modelId="{6B1CADE7-64F8-4223-B6F0-26B716205723}" type="presParOf" srcId="{9382D14D-846A-47DC-826E-AFEE7378D23C}" destId="{E8494F8C-DDED-4988-A29A-A92CF83EAB37}" srcOrd="6" destOrd="0" presId="urn:microsoft.com/office/officeart/2005/8/layout/process5"/>
    <dgm:cxn modelId="{AB0F2BC6-DABF-4411-9D5E-2619F5BB9ACC}" type="presParOf" srcId="{9382D14D-846A-47DC-826E-AFEE7378D23C}" destId="{B9E46199-0706-4BD9-9836-35F3F09F5DD7}" srcOrd="7" destOrd="0" presId="urn:microsoft.com/office/officeart/2005/8/layout/process5"/>
    <dgm:cxn modelId="{2014C09A-892D-458A-9B3C-BC688575211A}" type="presParOf" srcId="{B9E46199-0706-4BD9-9836-35F3F09F5DD7}" destId="{26B986FF-8F34-4631-987F-CCCE2BE2CE66}" srcOrd="0" destOrd="0" presId="urn:microsoft.com/office/officeart/2005/8/layout/process5"/>
    <dgm:cxn modelId="{13B58D52-B48A-4673-9AEF-2F144FA736ED}" type="presParOf" srcId="{9382D14D-846A-47DC-826E-AFEE7378D23C}" destId="{0AE9C7E2-87E6-4B49-AE3C-82F8B34C8E8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DC5CE-397F-47CD-96CB-C2B729CB431C}">
      <dsp:nvSpPr>
        <dsp:cNvPr id="0" name=""/>
        <dsp:cNvSpPr/>
      </dsp:nvSpPr>
      <dsp:spPr>
        <a:xfrm>
          <a:off x="6655" y="0"/>
          <a:ext cx="1989241" cy="100013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 DATASET</a:t>
          </a:r>
        </a:p>
      </dsp:txBody>
      <dsp:txXfrm>
        <a:off x="35948" y="29293"/>
        <a:ext cx="1930655" cy="941546"/>
      </dsp:txXfrm>
    </dsp:sp>
    <dsp:sp modelId="{E99243B1-5920-4D1E-B23F-F8A32F4B370B}">
      <dsp:nvSpPr>
        <dsp:cNvPr id="0" name=""/>
        <dsp:cNvSpPr/>
      </dsp:nvSpPr>
      <dsp:spPr>
        <a:xfrm>
          <a:off x="2194820" y="253400"/>
          <a:ext cx="421719" cy="49333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194820" y="352066"/>
        <a:ext cx="295203" cy="295999"/>
      </dsp:txXfrm>
    </dsp:sp>
    <dsp:sp modelId="{AAE5E098-8AA1-403F-B0F6-1046BEAA9CA2}">
      <dsp:nvSpPr>
        <dsp:cNvPr id="0" name=""/>
        <dsp:cNvSpPr/>
      </dsp:nvSpPr>
      <dsp:spPr>
        <a:xfrm>
          <a:off x="2791593" y="0"/>
          <a:ext cx="1989241" cy="100013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TRAINED DATA BY ALGORITHMS</a:t>
          </a:r>
        </a:p>
      </dsp:txBody>
      <dsp:txXfrm>
        <a:off x="2820886" y="29293"/>
        <a:ext cx="1930655" cy="941546"/>
      </dsp:txXfrm>
    </dsp:sp>
    <dsp:sp modelId="{67DBA87B-2792-40EB-878B-B6CE8FB22B2E}">
      <dsp:nvSpPr>
        <dsp:cNvPr id="0" name=""/>
        <dsp:cNvSpPr/>
      </dsp:nvSpPr>
      <dsp:spPr>
        <a:xfrm>
          <a:off x="4981422" y="253400"/>
          <a:ext cx="425246" cy="493331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4981422" y="352066"/>
        <a:ext cx="297672" cy="295999"/>
      </dsp:txXfrm>
    </dsp:sp>
    <dsp:sp modelId="{F0950CD7-7C64-4951-A8D0-414ACC36B6A1}">
      <dsp:nvSpPr>
        <dsp:cNvPr id="0" name=""/>
        <dsp:cNvSpPr/>
      </dsp:nvSpPr>
      <dsp:spPr>
        <a:xfrm>
          <a:off x="5583186" y="0"/>
          <a:ext cx="1989241" cy="1000132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LOAD MODEL TO DISK</a:t>
          </a:r>
        </a:p>
      </dsp:txBody>
      <dsp:txXfrm>
        <a:off x="5612479" y="29293"/>
        <a:ext cx="1930655" cy="941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3216E-E816-4F53-8050-6EBBFC8553DF}">
      <dsp:nvSpPr>
        <dsp:cNvPr id="0" name=""/>
        <dsp:cNvSpPr/>
      </dsp:nvSpPr>
      <dsp:spPr>
        <a:xfrm>
          <a:off x="214309" y="0"/>
          <a:ext cx="1961893" cy="117713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TRAINED MODEL</a:t>
          </a:r>
        </a:p>
      </dsp:txBody>
      <dsp:txXfrm>
        <a:off x="248786" y="34477"/>
        <a:ext cx="1892939" cy="1108182"/>
      </dsp:txXfrm>
    </dsp:sp>
    <dsp:sp modelId="{ED86F058-991D-4ADF-8E83-FCEDF302C7A5}">
      <dsp:nvSpPr>
        <dsp:cNvPr id="0" name=""/>
        <dsp:cNvSpPr/>
      </dsp:nvSpPr>
      <dsp:spPr>
        <a:xfrm>
          <a:off x="2341810" y="345293"/>
          <a:ext cx="398962" cy="48654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2341810" y="442603"/>
        <a:ext cx="279273" cy="291929"/>
      </dsp:txXfrm>
    </dsp:sp>
    <dsp:sp modelId="{0C639C67-10B8-491E-AFC9-5EEEA92A24C6}">
      <dsp:nvSpPr>
        <dsp:cNvPr id="0" name=""/>
        <dsp:cNvSpPr/>
      </dsp:nvSpPr>
      <dsp:spPr>
        <a:xfrm>
          <a:off x="2928962" y="0"/>
          <a:ext cx="1961893" cy="117713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FACE IN CAPTURING VIDEO</a:t>
          </a:r>
        </a:p>
      </dsp:txBody>
      <dsp:txXfrm>
        <a:off x="2963439" y="34477"/>
        <a:ext cx="1892939" cy="1108182"/>
      </dsp:txXfrm>
    </dsp:sp>
    <dsp:sp modelId="{73D5FD3D-FCB2-404C-B046-C9BE45C9798D}">
      <dsp:nvSpPr>
        <dsp:cNvPr id="0" name=""/>
        <dsp:cNvSpPr/>
      </dsp:nvSpPr>
      <dsp:spPr>
        <a:xfrm rot="2671">
          <a:off x="5059864" y="346344"/>
          <a:ext cx="407156" cy="48654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5059864" y="443607"/>
        <a:ext cx="285009" cy="291929"/>
      </dsp:txXfrm>
    </dsp:sp>
    <dsp:sp modelId="{BBF3A49E-E4B7-4722-A66E-F560C87437C8}">
      <dsp:nvSpPr>
        <dsp:cNvPr id="0" name=""/>
        <dsp:cNvSpPr/>
      </dsp:nvSpPr>
      <dsp:spPr>
        <a:xfrm>
          <a:off x="5659075" y="2120"/>
          <a:ext cx="1961893" cy="117713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EACH FACE ROI</a:t>
          </a:r>
        </a:p>
      </dsp:txBody>
      <dsp:txXfrm>
        <a:off x="5693552" y="36597"/>
        <a:ext cx="1892939" cy="1108182"/>
      </dsp:txXfrm>
    </dsp:sp>
    <dsp:sp modelId="{6ED2A57D-2EB8-415C-BF38-09EC47D09997}">
      <dsp:nvSpPr>
        <dsp:cNvPr id="0" name=""/>
        <dsp:cNvSpPr/>
      </dsp:nvSpPr>
      <dsp:spPr>
        <a:xfrm rot="5400000">
          <a:off x="6372216" y="1339613"/>
          <a:ext cx="494729" cy="47693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476500" y="1330716"/>
        <a:ext cx="286161" cy="351649"/>
      </dsp:txXfrm>
    </dsp:sp>
    <dsp:sp modelId="{E8494F8C-DDED-4988-A29A-A92CF83EAB37}">
      <dsp:nvSpPr>
        <dsp:cNvPr id="0" name=""/>
        <dsp:cNvSpPr/>
      </dsp:nvSpPr>
      <dsp:spPr>
        <a:xfrm>
          <a:off x="5468732" y="1921720"/>
          <a:ext cx="1961893" cy="117713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APPLY TRAINED CLASSIFY ALGO</a:t>
          </a:r>
        </a:p>
      </dsp:txBody>
      <dsp:txXfrm>
        <a:off x="5503209" y="1956197"/>
        <a:ext cx="1892939" cy="1108182"/>
      </dsp:txXfrm>
    </dsp:sp>
    <dsp:sp modelId="{B9E46199-0706-4BD9-9836-35F3F09F5DD7}">
      <dsp:nvSpPr>
        <dsp:cNvPr id="0" name=""/>
        <dsp:cNvSpPr/>
      </dsp:nvSpPr>
      <dsp:spPr>
        <a:xfrm rot="10743127">
          <a:off x="5022900" y="2288013"/>
          <a:ext cx="315082" cy="48654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10800000">
        <a:off x="5117419" y="2384541"/>
        <a:ext cx="220557" cy="291929"/>
      </dsp:txXfrm>
    </dsp:sp>
    <dsp:sp modelId="{0AE9C7E2-87E6-4B49-AE3C-82F8B34C8E88}">
      <dsp:nvSpPr>
        <dsp:cNvPr id="0" name=""/>
        <dsp:cNvSpPr/>
      </dsp:nvSpPr>
      <dsp:spPr>
        <a:xfrm>
          <a:off x="2912424" y="1964014"/>
          <a:ext cx="1961893" cy="117713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RESULTS WHETHER PERSONS FOLLOW PRECAUTIONS OR NOT</a:t>
          </a:r>
        </a:p>
      </dsp:txBody>
      <dsp:txXfrm>
        <a:off x="2946901" y="1998491"/>
        <a:ext cx="1892939" cy="1108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E397D-C223-453E-9F31-59368D955C54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68DBA-2D67-456F-B2A0-36D4D6EC30F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39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FA22C73-F72E-4323-87EA-46570CE161E8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6920702-9BD4-4B56-A4FC-43E3BA9564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ransition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9000"/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285728"/>
            <a:ext cx="8062912" cy="196058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DETECTION OF PRECAUTIONS  MEASURE FOR  COVID-19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2285992"/>
            <a:ext cx="8062912" cy="4179116"/>
          </a:xfrm>
        </p:spPr>
        <p:txBody>
          <a:bodyPr>
            <a:normAutofit lnSpcReduction="10000"/>
          </a:bodyPr>
          <a:lstStyle/>
          <a:p>
            <a:pPr algn="ctr"/>
            <a:endParaRPr lang="en-US" dirty="0"/>
          </a:p>
          <a:p>
            <a:pPr algn="l"/>
            <a:r>
              <a:rPr lang="en-US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UNDER THE GUIDANCE OF-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MISS PRACHI AGARWAL</a:t>
            </a:r>
          </a:p>
          <a:p>
            <a:pPr algn="l"/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PROJECT BY-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DEEPANKUR SINGH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NUPUR GUPTA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PALAK GOEL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PALAK RASTOGI</a:t>
            </a:r>
          </a:p>
          <a:p>
            <a:pPr algn="ctr"/>
            <a:endParaRPr lang="en-US" b="1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20" y="2714620"/>
            <a:ext cx="80724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THANK YOU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688" y="2714620"/>
            <a:ext cx="831876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578358" indent="-514350" algn="just">
              <a:buClr>
                <a:schemeClr val="bg1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 marL="578358" indent="-514350" algn="just">
              <a:buClr>
                <a:schemeClr val="bg1"/>
              </a:buCl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578358" indent="-514350" algn="just">
              <a:buClrTx/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</a:p>
          <a:p>
            <a:pPr marL="578358" indent="-514350" algn="just">
              <a:buClrTx/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WORKING</a:t>
            </a:r>
          </a:p>
          <a:p>
            <a:pPr marL="578358" indent="-514350" algn="just">
              <a:buClrTx/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STATEMENT</a:t>
            </a:r>
            <a:endParaRPr lang="en-IN" u="sng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To detect whether a person wearing mask or not and follow the social distancing or not at the same time.</a:t>
            </a:r>
          </a:p>
          <a:p>
            <a:pPr algn="just"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In this project we are implementing the two Modules</a:t>
            </a:r>
          </a:p>
          <a:p>
            <a:pPr algn="just"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Module 1 : social distancing.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Module 2 : check whether a person wearing mask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          or     not.</a:t>
            </a:r>
            <a:endParaRPr lang="en-IN" sz="2800" b="1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928670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000108"/>
            <a:ext cx="8501122" cy="5454700"/>
          </a:xfrm>
        </p:spPr>
        <p:txBody>
          <a:bodyPr>
            <a:normAutofit/>
          </a:bodyPr>
          <a:lstStyle/>
          <a:p>
            <a:pPr marL="457200" indent="-457200" algn="just">
              <a:buClr>
                <a:schemeClr val="bg1"/>
              </a:buClr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Social Distancing — the term that has taken the whole world by storm and is transforming the way we live. Social distancing also called “physical distancing”, means keeping a safe space between yourself and other people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342900" indent="-342900" algn="just"/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Clr>
                <a:schemeClr val="bg1"/>
              </a:buClr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Social Distancing is here to stay longer than expected to fight Covid-19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/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Clr>
                <a:schemeClr val="bg1"/>
              </a:buClr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Wearing mask is another aspect that will lead to overcome the spread of Covid-19.</a:t>
            </a:r>
          </a:p>
          <a:p>
            <a:pPr marL="0" indent="0" algn="just"/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/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/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/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/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  <p:transition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3607" y="-13607"/>
            <a:ext cx="9048750" cy="6643710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</a:t>
            </a: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 this got our team </a:t>
            </a:r>
          </a:p>
          <a:p>
            <a:pPr algn="just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thinking to develop a </a:t>
            </a:r>
          </a:p>
          <a:p>
            <a:pPr algn="just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model to detect if people</a:t>
            </a:r>
          </a:p>
          <a:p>
            <a:pPr algn="just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are following social</a:t>
            </a:r>
          </a:p>
          <a:p>
            <a:pPr algn="just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distancing and at the</a:t>
            </a:r>
          </a:p>
          <a:p>
            <a:pPr algn="just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same time are wearing </a:t>
            </a:r>
          </a:p>
          <a:p>
            <a:pPr algn="just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Fig.1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Mask Detection                               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masks or not.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/>
              <a:t> </a:t>
            </a:r>
          </a:p>
          <a:p>
            <a:r>
              <a:rPr lang="en-US" dirty="0"/>
              <a:t>   </a:t>
            </a:r>
          </a:p>
          <a:p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en-US" sz="2000" b="1" dirty="0">
              <a:solidFill>
                <a:schemeClr val="bg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ctr"/>
            <a:endParaRPr lang="en-US" sz="2000" b="1" dirty="0">
              <a:solidFill>
                <a:schemeClr val="bg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ctr"/>
            <a:endParaRPr lang="en-US" sz="2000" b="1" dirty="0">
              <a:solidFill>
                <a:schemeClr val="bg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ctr"/>
            <a:endParaRPr lang="en-US" sz="2000" b="1" dirty="0">
              <a:solidFill>
                <a:schemeClr val="bg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ctr"/>
            <a:endParaRPr lang="en-US" sz="2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6" name="image4.png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2735"/>
            <a:ext cx="3932464" cy="2484177"/>
          </a:xfrm>
          <a:prstGeom prst="rect">
            <a:avLst/>
          </a:prstGeom>
          <a:noFill/>
        </p:spPr>
      </p:pic>
      <p:pic>
        <p:nvPicPr>
          <p:cNvPr id="2" name="Picture 1" descr="images 1.jpg">
            <a:extLst>
              <a:ext uri="{FF2B5EF4-FFF2-40B4-BE49-F238E27FC236}">
                <a16:creationId xmlns:a16="http://schemas.microsoft.com/office/drawing/2014/main" id="{7B77A846-93E4-D14A-B37E-7F9C5F0CAD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93904" y="3429000"/>
            <a:ext cx="3459626" cy="2500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2152B-9A2F-4744-ABD9-BF467046A261}"/>
              </a:ext>
            </a:extLst>
          </p:cNvPr>
          <p:cNvSpPr/>
          <p:nvPr/>
        </p:nvSpPr>
        <p:spPr>
          <a:xfrm>
            <a:off x="95250" y="3596722"/>
            <a:ext cx="531704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Red bounding boxes indicate that the Person is in the proximity of another person so it will generate a message as “Alert” and the Green bounding box indicates the person is wearing masks and maintain social distancing.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3920E-0AB6-9B49-B3D6-D92BFBBEA559}"/>
              </a:ext>
            </a:extLst>
          </p:cNvPr>
          <p:cNvSpPr txBox="1"/>
          <p:nvPr/>
        </p:nvSpPr>
        <p:spPr>
          <a:xfrm>
            <a:off x="5148064" y="6211669"/>
            <a:ext cx="3459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 2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Social Distancing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>
    <p:pull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882808"/>
            <a:ext cx="8784976" cy="4572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800" dirty="0">
                <a:solidFill>
                  <a:schemeClr val="bg1"/>
                </a:solidFill>
              </a:rPr>
              <a:t>    </a:t>
            </a: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 can use OpenCV, Computer Vision to implement “social distancing ”detectors.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The steps to build a social distancing detector include:</a:t>
            </a:r>
          </a:p>
          <a:p>
            <a:pPr>
              <a:buNone/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Apply </a:t>
            </a:r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 detection</a:t>
            </a:r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to detect all people (and </a:t>
            </a:r>
            <a:r>
              <a:rPr lang="en-US" sz="2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only</a:t>
            </a:r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people) in a video stream. </a:t>
            </a:r>
          </a:p>
          <a:p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bg1"/>
              </a:buClr>
            </a:pPr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Compute the pairwise distances</a:t>
            </a:r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between all detected people.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Based on these distances, </a:t>
            </a:r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check to see if any two people are less than </a:t>
            </a:r>
            <a:r>
              <a:rPr lang="en-US" sz="22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pixels apart.</a:t>
            </a: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>
    <p:pull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214290"/>
            <a:ext cx="8719406" cy="650085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face-mask detection we are suppose to do:</a:t>
            </a:r>
          </a:p>
          <a:p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Fig. 3 Flow chart for training data</a:t>
            </a:r>
          </a:p>
          <a:p>
            <a:pPr algn="ctr">
              <a:buNone/>
            </a:pP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Fig. 4 Flow chart for testing and implementation of Model</a:t>
            </a:r>
          </a:p>
          <a:p>
            <a:pPr algn="ctr">
              <a:buNone/>
            </a:pP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857224" y="928670"/>
          <a:ext cx="7572428" cy="1000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785786" y="2714620"/>
          <a:ext cx="7786742" cy="3143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EDC5CE-397F-47CD-96CB-C2B729CB43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5EEDC5CE-397F-47CD-96CB-C2B729CB43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5EEDC5CE-397F-47CD-96CB-C2B729CB43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9243B1-5920-4D1E-B23F-F8A32F4B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E99243B1-5920-4D1E-B23F-F8A32F4B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E99243B1-5920-4D1E-B23F-F8A32F4B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E5E098-8AA1-403F-B0F6-1046BEAA9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AAE5E098-8AA1-403F-B0F6-1046BEAA9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AAE5E098-8AA1-403F-B0F6-1046BEAA9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DBA87B-2792-40EB-878B-B6CE8FB22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67DBA87B-2792-40EB-878B-B6CE8FB22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67DBA87B-2792-40EB-878B-B6CE8FB22B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950CD7-7C64-4951-A8D0-414ACC36B6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F0950CD7-7C64-4951-A8D0-414ACC36B6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F0950CD7-7C64-4951-A8D0-414ACC36B6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C3216E-E816-4F53-8050-6EBBFC855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graphicEl>
                                              <a:dgm id="{C4C3216E-E816-4F53-8050-6EBBFC855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dgm id="{C4C3216E-E816-4F53-8050-6EBBFC855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D86F058-991D-4ADF-8E83-FCEDF302C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graphicEl>
                                              <a:dgm id="{ED86F058-991D-4ADF-8E83-FCEDF302C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graphicEl>
                                              <a:dgm id="{ED86F058-991D-4ADF-8E83-FCEDF302C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639C67-10B8-491E-AFC9-5EEEA92A2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graphicEl>
                                              <a:dgm id="{0C639C67-10B8-491E-AFC9-5EEEA92A2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graphicEl>
                                              <a:dgm id="{0C639C67-10B8-491E-AFC9-5EEEA92A2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3D5FD3D-FCB2-404C-B046-C9BE45C9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graphicEl>
                                              <a:dgm id="{73D5FD3D-FCB2-404C-B046-C9BE45C9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graphicEl>
                                              <a:dgm id="{73D5FD3D-FCB2-404C-B046-C9BE45C97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BF3A49E-E4B7-4722-A66E-F560C8743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dgm id="{BBF3A49E-E4B7-4722-A66E-F560C8743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graphicEl>
                                              <a:dgm id="{BBF3A49E-E4B7-4722-A66E-F560C8743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ED2A57D-2EB8-415C-BF38-09EC47D099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dgm id="{6ED2A57D-2EB8-415C-BF38-09EC47D099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>
                                            <p:graphicEl>
                                              <a:dgm id="{6ED2A57D-2EB8-415C-BF38-09EC47D099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8494F8C-DDED-4988-A29A-A92CF83EAB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graphicEl>
                                              <a:dgm id="{E8494F8C-DDED-4988-A29A-A92CF83EAB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dgm id="{E8494F8C-DDED-4988-A29A-A92CF83EAB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E46199-0706-4BD9-9836-35F3F09F5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>
                                            <p:graphicEl>
                                              <a:dgm id="{B9E46199-0706-4BD9-9836-35F3F09F5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dgm id="{B9E46199-0706-4BD9-9836-35F3F09F5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AE9C7E2-87E6-4B49-AE3C-82F8B34C8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>
                                            <p:graphicEl>
                                              <a:dgm id="{0AE9C7E2-87E6-4B49-AE3C-82F8B34C8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>
                                            <p:graphicEl>
                                              <a:dgm id="{0AE9C7E2-87E6-4B49-AE3C-82F8B34C8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Graphic spid="9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CD3F-212A-404D-B1C3-8AD38322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05884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</p:txBody>
      </p:sp>
      <p:pic>
        <p:nvPicPr>
          <p:cNvPr id="7" name="Frame 2021-06-11 23-50-11">
            <a:hlinkClick r:id="" action="ppaction://media"/>
            <a:extLst>
              <a:ext uri="{FF2B5EF4-FFF2-40B4-BE49-F238E27FC236}">
                <a16:creationId xmlns:a16="http://schemas.microsoft.com/office/drawing/2014/main" id="{655F4652-932F-4F25-BF8B-BCF379B09F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2849" y="4654527"/>
            <a:ext cx="2496277" cy="1872208"/>
          </a:xfrm>
          <a:prstGeom prst="rect">
            <a:avLst/>
          </a:prstGeom>
        </p:spPr>
      </p:pic>
      <p:pic>
        <p:nvPicPr>
          <p:cNvPr id="8" name="Social Distancing Detector 2021-06-11 23-54-35">
            <a:hlinkClick r:id="" action="ppaction://media"/>
            <a:extLst>
              <a:ext uri="{FF2B5EF4-FFF2-40B4-BE49-F238E27FC236}">
                <a16:creationId xmlns:a16="http://schemas.microsoft.com/office/drawing/2014/main" id="{4FA2A548-7A5C-4668-9CDC-2AA309B870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5989" y="1781153"/>
            <a:ext cx="2487168" cy="139903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2BCCBC-7ED4-4AC9-B959-1DF4E5B6BE29}"/>
              </a:ext>
            </a:extLst>
          </p:cNvPr>
          <p:cNvCxnSpPr/>
          <p:nvPr/>
        </p:nvCxnSpPr>
        <p:spPr>
          <a:xfrm>
            <a:off x="7920370" y="4107945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552C13-D4F6-4C43-8667-A5986D98558E}"/>
              </a:ext>
            </a:extLst>
          </p:cNvPr>
          <p:cNvSpPr txBox="1"/>
          <p:nvPr/>
        </p:nvSpPr>
        <p:spPr>
          <a:xfrm>
            <a:off x="6813196" y="3493144"/>
            <a:ext cx="231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 will detect face mask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E6D20-FE9F-4877-BD25-45C29B5B8850}"/>
              </a:ext>
            </a:extLst>
          </p:cNvPr>
          <p:cNvSpPr txBox="1"/>
          <p:nvPr/>
        </p:nvSpPr>
        <p:spPr>
          <a:xfrm>
            <a:off x="185989" y="3444634"/>
            <a:ext cx="200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 will judge social distance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DB059-A3A9-4CEE-AFE3-9112F139BFB3}"/>
              </a:ext>
            </a:extLst>
          </p:cNvPr>
          <p:cNvSpPr txBox="1"/>
          <p:nvPr/>
        </p:nvSpPr>
        <p:spPr>
          <a:xfrm>
            <a:off x="2771802" y="5517232"/>
            <a:ext cx="367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Precautions Detector System</a:t>
            </a:r>
          </a:p>
        </p:txBody>
      </p:sp>
      <p:pic>
        <p:nvPicPr>
          <p:cNvPr id="13" name="Content Placeholder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486D452-94F6-4F30-B781-CC8BFDF85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2" y="1598591"/>
            <a:ext cx="3672402" cy="3702614"/>
          </a:xfrm>
        </p:spPr>
      </p:pic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02B54DB7-D46E-49BB-AA2B-DED34530BC5D}"/>
              </a:ext>
            </a:extLst>
          </p:cNvPr>
          <p:cNvCxnSpPr/>
          <p:nvPr/>
        </p:nvCxnSpPr>
        <p:spPr>
          <a:xfrm>
            <a:off x="6048162" y="4107945"/>
            <a:ext cx="1872208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DB9A9F6-C56E-45B4-ABDB-C2FF0E0F4634}"/>
              </a:ext>
            </a:extLst>
          </p:cNvPr>
          <p:cNvCxnSpPr>
            <a:cxnSpLocks/>
          </p:cNvCxnSpPr>
          <p:nvPr/>
        </p:nvCxnSpPr>
        <p:spPr>
          <a:xfrm>
            <a:off x="1295636" y="3270750"/>
            <a:ext cx="1800196" cy="8371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63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Conclusion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57200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 this pandemic, is become part of our life and we must live with it. Here we are supposing to give a small support that lead to provide an ease in keeping an eye over the crowd and public places. </a:t>
            </a:r>
          </a:p>
          <a:p>
            <a:pPr>
              <a:buClr>
                <a:schemeClr val="bg1"/>
              </a:buClr>
            </a:pP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 project will judge the suspect easily and gives the</a:t>
            </a:r>
            <a:r>
              <a:rPr lang="en-IN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result efficiently. It is helpful in judging all the parameters like distance between the objects (persons) and face of a person (“mask covering part”).</a:t>
            </a:r>
            <a:endParaRPr lang="en-IN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</TotalTime>
  <Words>479</Words>
  <Application>Microsoft Office PowerPoint</Application>
  <PresentationFormat>On-screen Show (4:3)</PresentationFormat>
  <Paragraphs>89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Verdana</vt:lpstr>
      <vt:lpstr>Wingdings 2</vt:lpstr>
      <vt:lpstr>Verve</vt:lpstr>
      <vt:lpstr>DETECTION OF PRECAUTIONS  MEASURE FOR  COVID-19</vt:lpstr>
      <vt:lpstr>OVERVIEW</vt:lpstr>
      <vt:lpstr>PROBLEM  STATEMENT</vt:lpstr>
      <vt:lpstr>INTRODUCTION</vt:lpstr>
      <vt:lpstr>PowerPoint Presentation</vt:lpstr>
      <vt:lpstr>METHODOLOGY</vt:lpstr>
      <vt:lpstr>PowerPoint Presentation</vt:lpstr>
      <vt:lpstr>WORKING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918077403157</dc:creator>
  <cp:lastModifiedBy>Palak Goel</cp:lastModifiedBy>
  <cp:revision>98</cp:revision>
  <dcterms:created xsi:type="dcterms:W3CDTF">2020-11-26T09:00:45Z</dcterms:created>
  <dcterms:modified xsi:type="dcterms:W3CDTF">2021-06-29T13:11:37Z</dcterms:modified>
</cp:coreProperties>
</file>